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70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C9D6-87E0-4D8C-958C-4CFAF5BD5505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CDBB7-8DCD-4CCE-809E-811CD71C4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02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CDBB7-8DCD-4CCE-809E-811CD71C480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337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E45155-2BE3-4E8B-87D4-6561169A2CB1}" type="datetimeFigureOut">
              <a:rPr lang="ru-RU" smtClean="0"/>
              <a:pPr/>
              <a:t>14.01.2014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A4C335-6016-4959-BCAC-D729D3341C7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548680"/>
            <a:ext cx="79928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Давайте</a:t>
            </a:r>
            <a:r>
              <a:rPr lang="ru-RU" sz="4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друзья, </a:t>
            </a:r>
            <a:r>
              <a:rPr lang="ru-RU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улыбнёмся</a:t>
            </a:r>
            <a:r>
              <a:rPr lang="en-US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             друг другу!</a:t>
            </a:r>
            <a:r>
              <a:rPr lang="en-US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</a:t>
            </a:r>
            <a:endParaRPr lang="ru-RU" sz="44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Улыбки подарим гостям!</a:t>
            </a:r>
            <a:endParaRPr lang="ru-RU" sz="44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4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уроку готовы! </a:t>
            </a:r>
            <a:endParaRPr lang="ru-RU" sz="44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  Тогда </a:t>
            </a:r>
            <a:r>
              <a:rPr lang="ru-RU" sz="4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- за работу!</a:t>
            </a:r>
            <a:endParaRPr lang="ru-RU" sz="4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Удачи желаю я Вам!</a:t>
            </a:r>
            <a:endParaRPr lang="ru-RU" sz="4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4000504"/>
            <a:ext cx="314324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7913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0"/>
            <a:ext cx="8820472" cy="77867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Летний вечер. Поднебесная синь становится все незаметнее в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багряном зареве заката. Фиолетовой дымкой сгущаются по горизонту звонкие сумерки. На отмелях голосят лягушачьи хоры, слышатся всплески рыб, плаксивые крики чаек. На песчаную отмель опустилась стая длиннохвостых ласточек. Каждая в серо – каштановом сюртуке с белоснежной манишкой. И трудно поверить, что для своих гнезд эти птички роют двухметровые норы в прибрежных обрывах. </a:t>
            </a:r>
          </a:p>
        </p:txBody>
      </p:sp>
    </p:spTree>
    <p:extLst>
      <p:ext uri="{BB962C8B-B14F-4D97-AF65-F5344CB8AC3E}">
        <p14:creationId xmlns:p14="http://schemas.microsoft.com/office/powerpoint/2010/main" val="292328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19256" cy="583264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         - конура</a:t>
            </a:r>
          </a:p>
          <a:p>
            <a:pPr marL="0" indent="0">
              <a:buNone/>
            </a:pP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- холод</a:t>
            </a:r>
          </a:p>
          <a:p>
            <a:pPr marL="0" indent="0">
              <a:buNone/>
            </a:pPr>
            <a:r>
              <a:rPr lang="ru-RU" sz="3600" b="1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 marL="0" indent="0">
              <a:buNone/>
            </a:pPr>
            <a:r>
              <a:rPr lang="ru-RU" sz="3600" b="1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         - </a:t>
            </a:r>
            <a:r>
              <a:rPr lang="ru-RU" sz="3600" b="1" dirty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кольцо</a:t>
            </a:r>
          </a:p>
          <a:p>
            <a:pPr marL="0" indent="0">
              <a:buNone/>
            </a:pP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- характер </a:t>
            </a:r>
          </a:p>
          <a:p>
            <a:pPr marL="0" indent="0">
              <a:buNone/>
            </a:pP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r>
              <a:rPr lang="ru-RU" sz="3600" b="1" dirty="0">
                <a:ln>
                  <a:solidFill>
                    <a:srgbClr val="7030A0"/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        - нервы</a:t>
            </a:r>
          </a:p>
          <a:p>
            <a:pPr marL="0" indent="0">
              <a:buNone/>
            </a:pP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- прутья</a:t>
            </a:r>
            <a:endParaRPr lang="ru-RU" sz="3600" b="1" dirty="0">
              <a:ln>
                <a:solidFill>
                  <a:srgbClr val="7030A0"/>
                </a:solidFill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47410">
            <a:off x="5500694" y="1714488"/>
            <a:ext cx="321471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8433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507288" cy="612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 smtClean="0"/>
              <a:t>   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Три 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друга пошли в сильный лес за развесистыми грибами.  Они собирали  грибы и перекликались большими голосами. Вдруг первое небо потемнело и пошёл голубой дождь. Миша, Коля и Ваня спрятались под веселым деревом.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4400" dirty="0"/>
          </a:p>
          <a:p>
            <a:pPr marL="0" indent="0">
              <a:buNone/>
            </a:pPr>
            <a:endParaRPr lang="ru-RU" sz="4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4643446"/>
            <a:ext cx="1928794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66749">
            <a:off x="7501637" y="1892309"/>
            <a:ext cx="1648805" cy="2361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7216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363272" cy="612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Три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друга пошли в большой лес за первыми грибами. Они собирали грибы и перекликались весёлыми голосами. Вдруг голубое небо потемнело и пошёл сильный дождь. Миша, Коля и Ваня спрятались под развесистым деревом.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6700" y="2071678"/>
            <a:ext cx="125730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5821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 smtClean="0">
                <a:solidFill>
                  <a:srgbClr val="FF0000"/>
                </a:solidFill>
              </a:rPr>
              <a:t>       Ответы к тесту</a:t>
            </a:r>
            <a:endParaRPr lang="ru-RU" sz="600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564904"/>
            <a:ext cx="7920880" cy="3384376"/>
          </a:xfrm>
        </p:spPr>
        <p:txBody>
          <a:bodyPr>
            <a:normAutofit/>
          </a:bodyPr>
          <a:lstStyle/>
          <a:p>
            <a:pPr marL="393192" lvl="1" indent="0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б;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б;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в;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в;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б;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в;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г;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а;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б;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428604"/>
            <a:ext cx="7787208" cy="5715040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Определяю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предметы,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Они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 мной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всегда   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приметны.                         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Я украшаю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Вашу речь,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Меня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Вам нужно знать, </a:t>
            </a:r>
            <a:endParaRPr lang="ru-RU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беречь!          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341195">
            <a:off x="-172072" y="2246415"/>
            <a:ext cx="2334661" cy="2321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7597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071546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Чтобы 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</a:rPr>
              <a:t>узнать предмет, точно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его  </a:t>
            </a:r>
          </a:p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         охарактеризовать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</a:rPr>
              <a:t>слова какой части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речи</a:t>
            </a:r>
          </a:p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                    потребуются?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00504"/>
            <a:ext cx="321467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3465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85794"/>
            <a:ext cx="8291264" cy="55388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i="1" dirty="0" smtClean="0">
                <a:solidFill>
                  <a:schemeClr val="accent1">
                    <a:lumMod val="75000"/>
                  </a:schemeClr>
                </a:solidFill>
              </a:rPr>
              <a:t>Имена прилагательные</a:t>
            </a:r>
            <a:endParaRPr lang="ru-RU" sz="7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286124"/>
            <a:ext cx="7000924" cy="31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0318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ИМЯ ПРИЛАГАТЕЛЬНОЕ КАК ЧАСТЬ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РЕЧИ.</a:t>
            </a:r>
          </a:p>
          <a:p>
            <a:pPr marL="0" indent="0" algn="ctr">
              <a:buNone/>
            </a:pP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Повторение изученного в 5 классе.</a:t>
            </a:r>
            <a:endParaRPr lang="ru-RU" sz="6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58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507288" cy="5343872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b="1" i="1" dirty="0" smtClean="0"/>
              <a:t>    Опорные </a:t>
            </a:r>
            <a:r>
              <a:rPr lang="ru-RU" sz="5400" b="1" i="1" dirty="0"/>
              <a:t>фразы:</a:t>
            </a:r>
            <a:r>
              <a:rPr lang="ru-RU" sz="5400" i="1" dirty="0"/>
              <a:t> </a:t>
            </a:r>
            <a:endParaRPr lang="ru-RU" sz="5400" i="1" dirty="0" smtClean="0"/>
          </a:p>
          <a:p>
            <a:pPr marL="0" indent="0">
              <a:buNone/>
            </a:pPr>
            <a:endParaRPr lang="ru-RU" sz="4000" dirty="0"/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1.  Повторить изученное  о … 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.  Учиться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…    …  в    речи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  Определить  …  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роль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в …  </a:t>
            </a:r>
          </a:p>
          <a:p>
            <a:pPr marL="0" indent="0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00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616624"/>
          </a:xfrm>
        </p:spPr>
        <p:txBody>
          <a:bodyPr/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Правдин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(экзаменующий). Дверь, например, какое имя: существительное или прилагательное?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Митрофан.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Дверь,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котора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дверь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Правдин.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…Вот эта.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Митрофан.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Эта? Прилагательна.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Правдин.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Почему же?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Митрофан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Потому что она приложена к своему месту. </a:t>
            </a:r>
          </a:p>
          <a:p>
            <a:r>
              <a:rPr lang="ru-RU" dirty="0" smtClean="0"/>
              <a:t>                                          </a:t>
            </a:r>
            <a:r>
              <a:rPr lang="ru-RU" i="1" dirty="0" smtClean="0"/>
              <a:t>Д.И.Фонвизин «Недоросль»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93492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91264" cy="55598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Как 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 был хорош, весь освещенный весенним солнцем, на белом фоне березняка! И какой своеобразный облик у этого лесного гиганта! Длинная горбоносая морда, огромные вывороченные корни-рога. Сам такой тяжелый, грузный, а ноги высокие, стройные, точно у скакового коня. И какая окраска шерсти – весь темно-бурый, а на ногах словно белые туго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натянутые чулки.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20406">
            <a:off x="7598685" y="3511797"/>
            <a:ext cx="1586777" cy="333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605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i="1" dirty="0" smtClean="0"/>
              <a:t>         О   лосе</a:t>
            </a:r>
            <a:endParaRPr lang="ru-RU" sz="8000" i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00240"/>
            <a:ext cx="8143932" cy="454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6264696"/>
          </a:xfrm>
        </p:spPr>
        <p:txBody>
          <a:bodyPr>
            <a:noAutofit/>
          </a:bodyPr>
          <a:lstStyle/>
          <a:p>
            <a:pPr algn="just"/>
            <a:r>
              <a:rPr lang="ru-RU" sz="3600" dirty="0"/>
              <a:t> </a:t>
            </a:r>
            <a:r>
              <a:rPr lang="ru-RU" sz="3600" dirty="0" smtClean="0"/>
              <a:t> В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ечер.   Синь  становится   все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незаметнее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зареве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заката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Дымкой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сгущаются по горизонту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сумерки.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отмелях голосят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хоры, слышатся всплески рыб,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крики чаек. На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отмель опустилась стая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ласточек. Каждая в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сюртуке с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манишкой. И трудно поверить, что для своих гнезд эти птички роют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норы в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обрывах.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5286388"/>
            <a:ext cx="4714876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9428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246</TotalTime>
  <Words>480</Words>
  <Application>Microsoft Office PowerPoint</Application>
  <PresentationFormat>Экран (4:3)</PresentationFormat>
  <Paragraphs>51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О   лосе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Ответы к тесту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Эльмира</dc:creator>
  <cp:lastModifiedBy>чулпан</cp:lastModifiedBy>
  <cp:revision>15</cp:revision>
  <dcterms:created xsi:type="dcterms:W3CDTF">2012-02-29T05:25:53Z</dcterms:created>
  <dcterms:modified xsi:type="dcterms:W3CDTF">2014-01-14T06:26:13Z</dcterms:modified>
</cp:coreProperties>
</file>